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3">
            <a:schemeClr val="accent5"/>
          </a:fillRef>
          <a:effectRef idx="2">
            <a:schemeClr val="accent5"/>
          </a:effectRef>
          <a:fontRef idx="minor">
            <a:schemeClr val="lt1"/>
          </a:fontRef>
        </p:style>
        <p:txBody>
          <a:bodyPr/>
          <a:lstStyle/>
          <a:p>
            <a:r>
              <a:rPr lang="en-US" b="1" dirty="0" smtClean="0">
                <a:latin typeface="Franklin Gothic Book" pitchFamily="34" charset="0"/>
              </a:rPr>
              <a:t>MASS MEDIA AS A TOOL FOR DEVELOPMENT (Unit III) (PPT </a:t>
            </a:r>
            <a:r>
              <a:rPr lang="en-US" b="1" dirty="0" smtClean="0">
                <a:latin typeface="Franklin Gothic Book" pitchFamily="34" charset="0"/>
              </a:rPr>
              <a:t>2)</a:t>
            </a:r>
            <a:endParaRPr lang="en-IN" dirty="0">
              <a:latin typeface="Franklin Gothic Book" pitchFamily="34" charset="0"/>
            </a:endParaRPr>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US" b="1" dirty="0" smtClean="0">
                <a:solidFill>
                  <a:schemeClr val="tx1"/>
                </a:solidFill>
                <a:latin typeface="Cordia New" pitchFamily="34" charset="-34"/>
                <a:cs typeface="Cordia New" pitchFamily="34" charset="-34"/>
              </a:rPr>
              <a:t>Paper: Development Communication</a:t>
            </a:r>
            <a:endParaRPr lang="en-IN" dirty="0" smtClean="0">
              <a:solidFill>
                <a:schemeClr val="tx1"/>
              </a:solidFill>
              <a:latin typeface="Cordia New" pitchFamily="34" charset="-34"/>
              <a:cs typeface="Cordia New" pitchFamily="34" charset="-34"/>
            </a:endParaRPr>
          </a:p>
          <a:p>
            <a:r>
              <a:rPr lang="en-US" b="1" dirty="0" smtClean="0">
                <a:solidFill>
                  <a:schemeClr val="tx1"/>
                </a:solidFill>
                <a:latin typeface="Cordia New" pitchFamily="34" charset="-34"/>
                <a:cs typeface="Cordia New" pitchFamily="34" charset="-34"/>
              </a:rPr>
              <a:t>Course: BJMC , Semester: II</a:t>
            </a:r>
            <a:br>
              <a:rPr lang="en-US" b="1" dirty="0" smtClean="0">
                <a:solidFill>
                  <a:schemeClr val="tx1"/>
                </a:solidFill>
                <a:latin typeface="Cordia New" pitchFamily="34" charset="-34"/>
                <a:cs typeface="Cordia New" pitchFamily="34" charset="-34"/>
              </a:rPr>
            </a:br>
            <a:r>
              <a:rPr lang="en-US" b="1" dirty="0" smtClean="0">
                <a:solidFill>
                  <a:schemeClr val="tx1"/>
                </a:solidFill>
                <a:latin typeface="Cordia New" pitchFamily="34" charset="-34"/>
                <a:cs typeface="Cordia New" pitchFamily="34" charset="-34"/>
              </a:rPr>
              <a:t>Institution: DSPMU, Ranchi</a:t>
            </a:r>
            <a:br>
              <a:rPr lang="en-US" b="1" dirty="0" smtClean="0">
                <a:solidFill>
                  <a:schemeClr val="tx1"/>
                </a:solidFill>
                <a:latin typeface="Cordia New" pitchFamily="34" charset="-34"/>
                <a:cs typeface="Cordia New" pitchFamily="34" charset="-34"/>
              </a:rPr>
            </a:br>
            <a:r>
              <a:rPr lang="en-US" b="1" dirty="0" smtClean="0">
                <a:solidFill>
                  <a:schemeClr val="tx1"/>
                </a:solidFill>
                <a:latin typeface="Cordia New" pitchFamily="34" charset="-34"/>
                <a:cs typeface="Cordia New" pitchFamily="34" charset="-34"/>
              </a:rPr>
              <a:t>Teacher’s Name: Sumedha Chaudhury</a:t>
            </a:r>
            <a:endParaRPr lang="en-IN" dirty="0" smtClean="0">
              <a:solidFill>
                <a:schemeClr val="tx1"/>
              </a:solidFill>
              <a:latin typeface="Cordia New" pitchFamily="34" charset="-34"/>
              <a:cs typeface="Cordia New" pitchFamily="34" charset="-34"/>
            </a:endParaRPr>
          </a:p>
          <a:p>
            <a:endParaRPr lang="en-IN" dirty="0">
              <a:latin typeface="Cordia New" pitchFamily="34" charset="-34"/>
              <a:cs typeface="Cordia New" pitchFamily="34" charset="-34"/>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4000" dirty="0" smtClean="0">
                <a:latin typeface="Tw Cen MT Condensed Extra Bold" pitchFamily="34" charset="0"/>
              </a:rPr>
              <a:t>Television as a tool for development</a:t>
            </a:r>
            <a:endParaRPr lang="en-IN" sz="4000" dirty="0">
              <a:latin typeface="Tw Cen MT Condensed Extra Bold" pitchFamily="34"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IN" dirty="0" smtClean="0"/>
              <a:t>    Television </a:t>
            </a:r>
            <a:r>
              <a:rPr lang="en-IN" dirty="0" smtClean="0"/>
              <a:t>as a mass medium has a huge appeal to common person. For such reason, television is used in a planned manner to motivate people to participate in developmental programs. </a:t>
            </a:r>
            <a:endParaRPr lang="en-IN" dirty="0" smtClean="0"/>
          </a:p>
          <a:p>
            <a:pPr algn="just">
              <a:buNone/>
            </a:pPr>
            <a:r>
              <a:rPr lang="en-IN" dirty="0" smtClean="0"/>
              <a:t> </a:t>
            </a:r>
            <a:r>
              <a:rPr lang="en-IN" dirty="0" smtClean="0"/>
              <a:t>   Feature</a:t>
            </a:r>
            <a:r>
              <a:rPr lang="en-IN" dirty="0" smtClean="0"/>
              <a:t>, documentaries or development campaigns should be such that it creates interest in the mind of viewers, contents should be contemporary to attract people of all ages and should be capable of influencing viewers to take part in the developmental </a:t>
            </a:r>
            <a:r>
              <a:rPr lang="en-IN" dirty="0" smtClean="0"/>
              <a:t>programmes. </a:t>
            </a:r>
            <a:endParaRPr lang="en-IN"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a:t>
            </a:r>
            <a:r>
              <a:rPr lang="en-IN" dirty="0" smtClean="0">
                <a:latin typeface="Times New Roman" pitchFamily="18" charset="0"/>
                <a:cs typeface="Times New Roman" pitchFamily="18" charset="0"/>
              </a:rPr>
              <a:t>TV </a:t>
            </a:r>
            <a:r>
              <a:rPr lang="en-IN" dirty="0" smtClean="0">
                <a:latin typeface="Times New Roman" pitchFamily="18" charset="0"/>
                <a:cs typeface="Times New Roman" pitchFamily="18" charset="0"/>
              </a:rPr>
              <a:t>in India was introduced in 1959, on an experimental basis. Its very inception was with the aim to see what TV could achieve in community development and formal education. From this we can very well understand the importance of television for development communication. Today, after 50 years of Indian television, we see that broadcasters still broadcast program with an eye on social responsibility, serials that incorporate socially relevant themes, interactive talk shows and open forums with government representatives responding to audience queries are popular programmes.</a:t>
            </a:r>
            <a:endParaRPr lang="en-IN" dirty="0">
              <a:latin typeface="Times New Roman" pitchFamily="18" charset="0"/>
              <a:cs typeface="Times New Roman" pitchFamily="18" charset="0"/>
            </a:endParaRPr>
          </a:p>
        </p:txBody>
      </p:sp>
    </p:spTree>
  </p:cSld>
  <p:clrMapOvr>
    <a:masterClrMapping/>
  </p:clrMapOvr>
  <p:transition>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IN" dirty="0" smtClean="0"/>
              <a:t>   In </a:t>
            </a:r>
            <a:r>
              <a:rPr lang="en-IN" dirty="0" smtClean="0"/>
              <a:t>1967, Delhi Television centre launched </a:t>
            </a:r>
            <a:r>
              <a:rPr lang="en-IN" dirty="0" err="1" smtClean="0"/>
              <a:t>Krishi</a:t>
            </a:r>
            <a:r>
              <a:rPr lang="en-IN" dirty="0" smtClean="0"/>
              <a:t> Darshan Program at the behest of </a:t>
            </a:r>
            <a:r>
              <a:rPr lang="en-IN" dirty="0" smtClean="0"/>
              <a:t>Dr </a:t>
            </a:r>
            <a:r>
              <a:rPr lang="en-IN" dirty="0" err="1" smtClean="0"/>
              <a:t>Vikram</a:t>
            </a:r>
            <a:r>
              <a:rPr lang="en-IN" dirty="0" smtClean="0"/>
              <a:t> </a:t>
            </a:r>
            <a:r>
              <a:rPr lang="en-IN" dirty="0" smtClean="0"/>
              <a:t>Sarabhai and </a:t>
            </a:r>
            <a:r>
              <a:rPr lang="en-IN" dirty="0" smtClean="0"/>
              <a:t>Professor R.S</a:t>
            </a:r>
            <a:r>
              <a:rPr lang="en-IN" dirty="0" smtClean="0"/>
              <a:t>. Swaminathan. The object of this </a:t>
            </a:r>
            <a:r>
              <a:rPr lang="en-IN" dirty="0" smtClean="0"/>
              <a:t>programme </a:t>
            </a:r>
            <a:r>
              <a:rPr lang="en-IN" dirty="0" smtClean="0"/>
              <a:t>was popularisation of modern method in agriculture through the television.</a:t>
            </a:r>
            <a:endParaRPr lang="en-IN" dirty="0"/>
          </a:p>
        </p:txBody>
      </p:sp>
    </p:spTree>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buNone/>
            </a:pPr>
            <a:r>
              <a:rPr lang="en-US" dirty="0" smtClean="0"/>
              <a:t>    </a:t>
            </a:r>
            <a:r>
              <a:rPr lang="en-IN" sz="3000" dirty="0" smtClean="0">
                <a:latin typeface="Times New Roman" pitchFamily="18" charset="0"/>
                <a:cs typeface="Times New Roman" pitchFamily="18" charset="0"/>
              </a:rPr>
              <a:t>TV has been used as an aid to satellite communication technology to effectively bring in development. </a:t>
            </a:r>
            <a:endParaRPr lang="en-IN" sz="3000" dirty="0" smtClean="0">
              <a:latin typeface="Times New Roman" pitchFamily="18" charset="0"/>
              <a:cs typeface="Times New Roman" pitchFamily="18" charset="0"/>
            </a:endParaRPr>
          </a:p>
          <a:p>
            <a:pPr algn="just">
              <a:buNone/>
            </a:pPr>
            <a:r>
              <a:rPr lang="en-IN" sz="3000" dirty="0" smtClean="0">
                <a:latin typeface="Times New Roman" pitchFamily="18" charset="0"/>
                <a:cs typeface="Times New Roman" pitchFamily="18" charset="0"/>
              </a:rPr>
              <a:t> </a:t>
            </a:r>
            <a:r>
              <a:rPr lang="en-IN" sz="3000" dirty="0" smtClean="0">
                <a:latin typeface="Times New Roman" pitchFamily="18" charset="0"/>
                <a:cs typeface="Times New Roman" pitchFamily="18" charset="0"/>
              </a:rPr>
              <a:t>   Satellite </a:t>
            </a:r>
            <a:r>
              <a:rPr lang="en-IN" sz="3000" dirty="0" smtClean="0">
                <a:latin typeface="Times New Roman" pitchFamily="18" charset="0"/>
                <a:cs typeface="Times New Roman" pitchFamily="18" charset="0"/>
              </a:rPr>
              <a:t>communications technology offers unique capability of being able to reach out to very large numbers spread over large distances even in the most remote corners of the country. </a:t>
            </a:r>
            <a:endParaRPr lang="en-IN" sz="3000" dirty="0" smtClean="0">
              <a:latin typeface="Times New Roman" pitchFamily="18" charset="0"/>
              <a:cs typeface="Times New Roman" pitchFamily="18" charset="0"/>
            </a:endParaRPr>
          </a:p>
          <a:p>
            <a:pPr algn="just">
              <a:buNone/>
            </a:pPr>
            <a:r>
              <a:rPr lang="en-IN" sz="3000" dirty="0" smtClean="0">
                <a:latin typeface="Times New Roman" pitchFamily="18" charset="0"/>
                <a:cs typeface="Times New Roman" pitchFamily="18" charset="0"/>
              </a:rPr>
              <a:t> </a:t>
            </a:r>
            <a:r>
              <a:rPr lang="en-IN" sz="3000" dirty="0" smtClean="0">
                <a:latin typeface="Times New Roman" pitchFamily="18" charset="0"/>
                <a:cs typeface="Times New Roman" pitchFamily="18" charset="0"/>
              </a:rPr>
              <a:t>   In </a:t>
            </a:r>
            <a:r>
              <a:rPr lang="en-IN" sz="3000" dirty="0" smtClean="0">
                <a:latin typeface="Times New Roman" pitchFamily="18" charset="0"/>
                <a:cs typeface="Times New Roman" pitchFamily="18" charset="0"/>
              </a:rPr>
              <a:t>India, ISRO has continuously pursued the utilization of space </a:t>
            </a:r>
            <a:r>
              <a:rPr lang="en-IN" sz="3000" dirty="0" smtClean="0">
                <a:latin typeface="Times New Roman" pitchFamily="18" charset="0"/>
                <a:cs typeface="Times New Roman" pitchFamily="18" charset="0"/>
              </a:rPr>
              <a:t>technology, education </a:t>
            </a:r>
            <a:r>
              <a:rPr lang="en-IN" sz="3000" dirty="0" smtClean="0">
                <a:latin typeface="Times New Roman" pitchFamily="18" charset="0"/>
                <a:cs typeface="Times New Roman" pitchFamily="18" charset="0"/>
              </a:rPr>
              <a:t>and development</a:t>
            </a:r>
            <a:r>
              <a:rPr lang="en-IN" dirty="0" smtClean="0"/>
              <a:t>. </a:t>
            </a:r>
            <a:endParaRPr lang="en-IN" dirty="0"/>
          </a:p>
        </p:txBody>
      </p:sp>
    </p:spTree>
  </p:cSld>
  <p:clrMapOvr>
    <a:masterClrMapping/>
  </p:clrMapOvr>
  <p:transition>
    <p:diamon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314</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MASS MEDIA AS A TOOL FOR DEVELOPMENT (Unit III) (PPT 2)</vt:lpstr>
      <vt:lpstr>Television as a tool for development</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MEDIA AS A TOOL FOR DEVELOPMENT (Unit III) (PPT 2)</dc:title>
  <dc:creator>Admin</dc:creator>
  <cp:lastModifiedBy>Admin</cp:lastModifiedBy>
  <cp:revision>10</cp:revision>
  <dcterms:created xsi:type="dcterms:W3CDTF">2006-08-16T00:00:00Z</dcterms:created>
  <dcterms:modified xsi:type="dcterms:W3CDTF">2020-05-13T15:06:59Z</dcterms:modified>
</cp:coreProperties>
</file>